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98C"/>
    <a:srgbClr val="3561B4"/>
    <a:srgbClr val="6ABDC6"/>
    <a:srgbClr val="D1FFFF"/>
    <a:srgbClr val="71FFFF"/>
    <a:srgbClr val="C1FFFF"/>
    <a:srgbClr val="EBFFFF"/>
    <a:srgbClr val="7FFAFD"/>
    <a:srgbClr val="30F7FC"/>
    <a:srgbClr val="BE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0" d="100"/>
          <a:sy n="110" d="100"/>
        </p:scale>
        <p:origin x="102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Flipping iceberg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73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of this iceberg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under the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 violent storm</a:t>
            </a:r>
            <a:r>
              <a:rPr lang="en-US" dirty="0" smtClean="0"/>
              <a:t> flips the iceberg over.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" y="2155242"/>
            <a:ext cx="9144000" cy="4247234"/>
            <a:chOff x="1" y="2155242"/>
            <a:chExt cx="9144000" cy="4247234"/>
          </a:xfrm>
        </p:grpSpPr>
        <p:grpSp>
          <p:nvGrpSpPr>
            <p:cNvPr id="5" name="Group 4"/>
            <p:cNvGrpSpPr/>
            <p:nvPr/>
          </p:nvGrpSpPr>
          <p:grpSpPr>
            <a:xfrm>
              <a:off x="3172109" y="2155242"/>
              <a:ext cx="2855344" cy="3811782"/>
              <a:chOff x="2467155" y="1000665"/>
              <a:chExt cx="3886200" cy="521035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471468" y="1000665"/>
                <a:ext cx="3881887" cy="5210355"/>
                <a:chOff x="2471468" y="1000665"/>
                <a:chExt cx="3881887" cy="5210355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2471468" y="1000665"/>
                  <a:ext cx="3881887" cy="5210355"/>
                </a:xfrm>
                <a:custGeom>
                  <a:avLst/>
                  <a:gdLst>
                    <a:gd name="connsiteX0" fmla="*/ 414068 w 3881887"/>
                    <a:gd name="connsiteY0" fmla="*/ 1716656 h 5210355"/>
                    <a:gd name="connsiteX1" fmla="*/ 327804 w 3881887"/>
                    <a:gd name="connsiteY1" fmla="*/ 862641 h 5210355"/>
                    <a:gd name="connsiteX2" fmla="*/ 1259457 w 3881887"/>
                    <a:gd name="connsiteY2" fmla="*/ 483079 h 5210355"/>
                    <a:gd name="connsiteX3" fmla="*/ 1613140 w 3881887"/>
                    <a:gd name="connsiteY3" fmla="*/ 0 h 5210355"/>
                    <a:gd name="connsiteX4" fmla="*/ 2915728 w 3881887"/>
                    <a:gd name="connsiteY4" fmla="*/ 543464 h 5210355"/>
                    <a:gd name="connsiteX5" fmla="*/ 2855343 w 3881887"/>
                    <a:gd name="connsiteY5" fmla="*/ 1440611 h 5210355"/>
                    <a:gd name="connsiteX6" fmla="*/ 3355675 w 3881887"/>
                    <a:gd name="connsiteY6" fmla="*/ 1820173 h 5210355"/>
                    <a:gd name="connsiteX7" fmla="*/ 3260785 w 3881887"/>
                    <a:gd name="connsiteY7" fmla="*/ 2838090 h 5210355"/>
                    <a:gd name="connsiteX8" fmla="*/ 3795623 w 3881887"/>
                    <a:gd name="connsiteY8" fmla="*/ 3795622 h 5210355"/>
                    <a:gd name="connsiteX9" fmla="*/ 3881887 w 3881887"/>
                    <a:gd name="connsiteY9" fmla="*/ 4641011 h 5210355"/>
                    <a:gd name="connsiteX10" fmla="*/ 3183147 w 3881887"/>
                    <a:gd name="connsiteY10" fmla="*/ 5210355 h 5210355"/>
                    <a:gd name="connsiteX11" fmla="*/ 1828800 w 3881887"/>
                    <a:gd name="connsiteY11" fmla="*/ 4925683 h 5210355"/>
                    <a:gd name="connsiteX12" fmla="*/ 448573 w 3881887"/>
                    <a:gd name="connsiteY12" fmla="*/ 4494362 h 5210355"/>
                    <a:gd name="connsiteX13" fmla="*/ 0 w 3881887"/>
                    <a:gd name="connsiteY13" fmla="*/ 2570671 h 5210355"/>
                    <a:gd name="connsiteX14" fmla="*/ 414068 w 3881887"/>
                    <a:gd name="connsiteY14" fmla="*/ 1716656 h 5210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81887" h="5210355">
                      <a:moveTo>
                        <a:pt x="414068" y="1716656"/>
                      </a:moveTo>
                      <a:lnTo>
                        <a:pt x="327804" y="862641"/>
                      </a:lnTo>
                      <a:lnTo>
                        <a:pt x="1259457" y="483079"/>
                      </a:lnTo>
                      <a:lnTo>
                        <a:pt x="1613140" y="0"/>
                      </a:lnTo>
                      <a:lnTo>
                        <a:pt x="2915728" y="543464"/>
                      </a:lnTo>
                      <a:lnTo>
                        <a:pt x="2855343" y="1440611"/>
                      </a:lnTo>
                      <a:lnTo>
                        <a:pt x="3355675" y="1820173"/>
                      </a:lnTo>
                      <a:lnTo>
                        <a:pt x="3260785" y="2838090"/>
                      </a:lnTo>
                      <a:lnTo>
                        <a:pt x="3795623" y="3795622"/>
                      </a:lnTo>
                      <a:lnTo>
                        <a:pt x="3881887" y="4641011"/>
                      </a:lnTo>
                      <a:lnTo>
                        <a:pt x="3183147" y="5210355"/>
                      </a:lnTo>
                      <a:lnTo>
                        <a:pt x="1828800" y="4925683"/>
                      </a:lnTo>
                      <a:lnTo>
                        <a:pt x="448573" y="4494362"/>
                      </a:lnTo>
                      <a:lnTo>
                        <a:pt x="0" y="2570671"/>
                      </a:lnTo>
                      <a:lnTo>
                        <a:pt x="414068" y="1716656"/>
                      </a:lnTo>
                      <a:close/>
                    </a:path>
                  </a:pathLst>
                </a:custGeom>
                <a:solidFill>
                  <a:srgbClr val="BEFCF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105509" y="2769079"/>
                  <a:ext cx="3217653" cy="2725947"/>
                </a:xfrm>
                <a:custGeom>
                  <a:avLst/>
                  <a:gdLst>
                    <a:gd name="connsiteX0" fmla="*/ 215661 w 3217653"/>
                    <a:gd name="connsiteY0" fmla="*/ 0 h 2725947"/>
                    <a:gd name="connsiteX1" fmla="*/ 0 w 3217653"/>
                    <a:gd name="connsiteY1" fmla="*/ 931653 h 2725947"/>
                    <a:gd name="connsiteX2" fmla="*/ 733246 w 3217653"/>
                    <a:gd name="connsiteY2" fmla="*/ 2277374 h 2725947"/>
                    <a:gd name="connsiteX3" fmla="*/ 1500997 w 3217653"/>
                    <a:gd name="connsiteY3" fmla="*/ 2493034 h 2725947"/>
                    <a:gd name="connsiteX4" fmla="*/ 2579299 w 3217653"/>
                    <a:gd name="connsiteY4" fmla="*/ 2725947 h 2725947"/>
                    <a:gd name="connsiteX5" fmla="*/ 3217653 w 3217653"/>
                    <a:gd name="connsiteY5" fmla="*/ 2587925 h 2725947"/>
                    <a:gd name="connsiteX6" fmla="*/ 215661 w 3217653"/>
                    <a:gd name="connsiteY6" fmla="*/ 0 h 2725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17653" h="2725947">
                      <a:moveTo>
                        <a:pt x="215661" y="0"/>
                      </a:moveTo>
                      <a:lnTo>
                        <a:pt x="0" y="931653"/>
                      </a:lnTo>
                      <a:lnTo>
                        <a:pt x="733246" y="2277374"/>
                      </a:lnTo>
                      <a:lnTo>
                        <a:pt x="1500997" y="2493034"/>
                      </a:lnTo>
                      <a:lnTo>
                        <a:pt x="2579299" y="2725947"/>
                      </a:lnTo>
                      <a:lnTo>
                        <a:pt x="3217653" y="2587925"/>
                      </a:lnTo>
                      <a:lnTo>
                        <a:pt x="215661" y="0"/>
                      </a:lnTo>
                      <a:close/>
                    </a:path>
                  </a:pathLst>
                </a:custGeom>
                <a:solidFill>
                  <a:srgbClr val="7FFAF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" name="Freeform 6"/>
              <p:cNvSpPr/>
              <p:nvPr/>
            </p:nvSpPr>
            <p:spPr>
              <a:xfrm>
                <a:off x="4986068" y="2794958"/>
                <a:ext cx="836762" cy="1069676"/>
              </a:xfrm>
              <a:custGeom>
                <a:avLst/>
                <a:gdLst>
                  <a:gd name="connsiteX0" fmla="*/ 836762 w 836762"/>
                  <a:gd name="connsiteY0" fmla="*/ 34506 h 1069676"/>
                  <a:gd name="connsiteX1" fmla="*/ 836762 w 836762"/>
                  <a:gd name="connsiteY1" fmla="*/ 34506 h 1069676"/>
                  <a:gd name="connsiteX2" fmla="*/ 715992 w 836762"/>
                  <a:gd name="connsiteY2" fmla="*/ 25880 h 1069676"/>
                  <a:gd name="connsiteX3" fmla="*/ 0 w 836762"/>
                  <a:gd name="connsiteY3" fmla="*/ 0 h 1069676"/>
                  <a:gd name="connsiteX4" fmla="*/ 741872 w 836762"/>
                  <a:gd name="connsiteY4" fmla="*/ 1069676 h 1069676"/>
                  <a:gd name="connsiteX5" fmla="*/ 836762 w 836762"/>
                  <a:gd name="connsiteY5" fmla="*/ 34506 h 106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762" h="1069676">
                    <a:moveTo>
                      <a:pt x="836762" y="34506"/>
                    </a:moveTo>
                    <a:lnTo>
                      <a:pt x="836762" y="34506"/>
                    </a:lnTo>
                    <a:lnTo>
                      <a:pt x="715992" y="25880"/>
                    </a:lnTo>
                    <a:lnTo>
                      <a:pt x="0" y="0"/>
                    </a:lnTo>
                    <a:lnTo>
                      <a:pt x="741872" y="1069676"/>
                    </a:lnTo>
                    <a:lnTo>
                      <a:pt x="836762" y="34506"/>
                    </a:lnTo>
                    <a:close/>
                  </a:path>
                </a:pathLst>
              </a:cu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2907102" y="2139351"/>
                <a:ext cx="2070340" cy="664234"/>
              </a:xfrm>
              <a:custGeom>
                <a:avLst/>
                <a:gdLst>
                  <a:gd name="connsiteX0" fmla="*/ 0 w 2070340"/>
                  <a:gd name="connsiteY0" fmla="*/ 552091 h 664234"/>
                  <a:gd name="connsiteX1" fmla="*/ 0 w 2070340"/>
                  <a:gd name="connsiteY1" fmla="*/ 552091 h 664234"/>
                  <a:gd name="connsiteX2" fmla="*/ 198407 w 2070340"/>
                  <a:gd name="connsiteY2" fmla="*/ 552091 h 664234"/>
                  <a:gd name="connsiteX3" fmla="*/ 422694 w 2070340"/>
                  <a:gd name="connsiteY3" fmla="*/ 638355 h 664234"/>
                  <a:gd name="connsiteX4" fmla="*/ 2070340 w 2070340"/>
                  <a:gd name="connsiteY4" fmla="*/ 664234 h 664234"/>
                  <a:gd name="connsiteX5" fmla="*/ 414068 w 2070340"/>
                  <a:gd name="connsiteY5" fmla="*/ 0 h 664234"/>
                  <a:gd name="connsiteX6" fmla="*/ 0 w 2070340"/>
                  <a:gd name="connsiteY6" fmla="*/ 552091 h 664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0340" h="664234">
                    <a:moveTo>
                      <a:pt x="0" y="552091"/>
                    </a:moveTo>
                    <a:lnTo>
                      <a:pt x="0" y="552091"/>
                    </a:lnTo>
                    <a:lnTo>
                      <a:pt x="198407" y="552091"/>
                    </a:lnTo>
                    <a:lnTo>
                      <a:pt x="422694" y="638355"/>
                    </a:lnTo>
                    <a:lnTo>
                      <a:pt x="2070340" y="664234"/>
                    </a:lnTo>
                    <a:lnTo>
                      <a:pt x="414068" y="0"/>
                    </a:lnTo>
                    <a:lnTo>
                      <a:pt x="0" y="552091"/>
                    </a:lnTo>
                    <a:close/>
                  </a:path>
                </a:pathLst>
              </a:cu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761117" y="1544128"/>
                <a:ext cx="1552755" cy="888521"/>
              </a:xfrm>
              <a:custGeom>
                <a:avLst/>
                <a:gdLst>
                  <a:gd name="connsiteX0" fmla="*/ 1552755 w 1552755"/>
                  <a:gd name="connsiteY0" fmla="*/ 888521 h 888521"/>
                  <a:gd name="connsiteX1" fmla="*/ 457200 w 1552755"/>
                  <a:gd name="connsiteY1" fmla="*/ 672861 h 888521"/>
                  <a:gd name="connsiteX2" fmla="*/ 0 w 1552755"/>
                  <a:gd name="connsiteY2" fmla="*/ 0 h 888521"/>
                  <a:gd name="connsiteX3" fmla="*/ 1552755 w 1552755"/>
                  <a:gd name="connsiteY3" fmla="*/ 888521 h 888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755" h="888521">
                    <a:moveTo>
                      <a:pt x="1552755" y="888521"/>
                    </a:moveTo>
                    <a:lnTo>
                      <a:pt x="457200" y="672861"/>
                    </a:lnTo>
                    <a:lnTo>
                      <a:pt x="0" y="0"/>
                    </a:lnTo>
                    <a:lnTo>
                      <a:pt x="1552755" y="888521"/>
                    </a:lnTo>
                    <a:close/>
                  </a:path>
                </a:pathLst>
              </a:custGeom>
              <a:solidFill>
                <a:srgbClr val="7FFA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803585" y="1880558"/>
                <a:ext cx="1406106" cy="327804"/>
              </a:xfrm>
              <a:custGeom>
                <a:avLst/>
                <a:gdLst>
                  <a:gd name="connsiteX0" fmla="*/ 1406106 w 1406106"/>
                  <a:gd name="connsiteY0" fmla="*/ 327804 h 327804"/>
                  <a:gd name="connsiteX1" fmla="*/ 526211 w 1406106"/>
                  <a:gd name="connsiteY1" fmla="*/ 258793 h 327804"/>
                  <a:gd name="connsiteX2" fmla="*/ 0 w 1406106"/>
                  <a:gd name="connsiteY2" fmla="*/ 0 h 327804"/>
                  <a:gd name="connsiteX3" fmla="*/ 1406106 w 1406106"/>
                  <a:gd name="connsiteY3" fmla="*/ 327804 h 32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6106" h="327804">
                    <a:moveTo>
                      <a:pt x="1406106" y="327804"/>
                    </a:moveTo>
                    <a:lnTo>
                      <a:pt x="526211" y="258793"/>
                    </a:lnTo>
                    <a:lnTo>
                      <a:pt x="0" y="0"/>
                    </a:lnTo>
                    <a:lnTo>
                      <a:pt x="1406106" y="327804"/>
                    </a:lnTo>
                    <a:close/>
                  </a:path>
                </a:pathLst>
              </a:cu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932981" y="5037826"/>
                <a:ext cx="1388853" cy="897148"/>
              </a:xfrm>
              <a:custGeom>
                <a:avLst/>
                <a:gdLst>
                  <a:gd name="connsiteX0" fmla="*/ 0 w 1388853"/>
                  <a:gd name="connsiteY0" fmla="*/ 439948 h 914400"/>
                  <a:gd name="connsiteX1" fmla="*/ 0 w 1388853"/>
                  <a:gd name="connsiteY1" fmla="*/ 439948 h 914400"/>
                  <a:gd name="connsiteX2" fmla="*/ 94891 w 1388853"/>
                  <a:gd name="connsiteY2" fmla="*/ 396816 h 914400"/>
                  <a:gd name="connsiteX3" fmla="*/ 897147 w 1388853"/>
                  <a:gd name="connsiteY3" fmla="*/ 0 h 914400"/>
                  <a:gd name="connsiteX4" fmla="*/ 1388853 w 1388853"/>
                  <a:gd name="connsiteY4" fmla="*/ 914400 h 914400"/>
                  <a:gd name="connsiteX5" fmla="*/ 0 w 1388853"/>
                  <a:gd name="connsiteY5" fmla="*/ 439948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8853" h="914400">
                    <a:moveTo>
                      <a:pt x="0" y="439948"/>
                    </a:moveTo>
                    <a:lnTo>
                      <a:pt x="0" y="439948"/>
                    </a:lnTo>
                    <a:lnTo>
                      <a:pt x="94891" y="396816"/>
                    </a:lnTo>
                    <a:lnTo>
                      <a:pt x="897147" y="0"/>
                    </a:lnTo>
                    <a:lnTo>
                      <a:pt x="1388853" y="914400"/>
                    </a:lnTo>
                    <a:lnTo>
                      <a:pt x="0" y="439948"/>
                    </a:lnTo>
                    <a:close/>
                  </a:path>
                </a:pathLst>
              </a:custGeom>
              <a:solidFill>
                <a:srgbClr val="30F7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5658928" y="5357004"/>
                <a:ext cx="655608" cy="845388"/>
              </a:xfrm>
              <a:custGeom>
                <a:avLst/>
                <a:gdLst>
                  <a:gd name="connsiteX0" fmla="*/ 0 w 655608"/>
                  <a:gd name="connsiteY0" fmla="*/ 845388 h 845388"/>
                  <a:gd name="connsiteX1" fmla="*/ 17253 w 655608"/>
                  <a:gd name="connsiteY1" fmla="*/ 138022 h 845388"/>
                  <a:gd name="connsiteX2" fmla="*/ 655608 w 655608"/>
                  <a:gd name="connsiteY2" fmla="*/ 0 h 845388"/>
                  <a:gd name="connsiteX3" fmla="*/ 0 w 655608"/>
                  <a:gd name="connsiteY3" fmla="*/ 845388 h 845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5608" h="845388">
                    <a:moveTo>
                      <a:pt x="0" y="845388"/>
                    </a:moveTo>
                    <a:lnTo>
                      <a:pt x="17253" y="138022"/>
                    </a:lnTo>
                    <a:lnTo>
                      <a:pt x="655608" y="0"/>
                    </a:lnTo>
                    <a:lnTo>
                      <a:pt x="0" y="845388"/>
                    </a:lnTo>
                    <a:close/>
                  </a:path>
                </a:pathLst>
              </a:custGeom>
              <a:solidFill>
                <a:srgbClr val="D1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2467155" y="3545457"/>
                <a:ext cx="974785" cy="1777041"/>
              </a:xfrm>
              <a:custGeom>
                <a:avLst/>
                <a:gdLst>
                  <a:gd name="connsiteX0" fmla="*/ 0 w 974785"/>
                  <a:gd name="connsiteY0" fmla="*/ 0 h 1777041"/>
                  <a:gd name="connsiteX1" fmla="*/ 733245 w 974785"/>
                  <a:gd name="connsiteY1" fmla="*/ 1777041 h 1777041"/>
                  <a:gd name="connsiteX2" fmla="*/ 974785 w 974785"/>
                  <a:gd name="connsiteY2" fmla="*/ 759124 h 1777041"/>
                  <a:gd name="connsiteX3" fmla="*/ 629728 w 974785"/>
                  <a:gd name="connsiteY3" fmla="*/ 138022 h 1777041"/>
                  <a:gd name="connsiteX4" fmla="*/ 0 w 974785"/>
                  <a:gd name="connsiteY4" fmla="*/ 0 h 177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785" h="1777041">
                    <a:moveTo>
                      <a:pt x="0" y="0"/>
                    </a:moveTo>
                    <a:lnTo>
                      <a:pt x="733245" y="1777041"/>
                    </a:lnTo>
                    <a:lnTo>
                      <a:pt x="974785" y="759124"/>
                    </a:lnTo>
                    <a:lnTo>
                      <a:pt x="629728" y="1380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4433977" y="3260785"/>
                <a:ext cx="1319842" cy="1483743"/>
              </a:xfrm>
              <a:custGeom>
                <a:avLst/>
                <a:gdLst>
                  <a:gd name="connsiteX0" fmla="*/ 1319842 w 1319842"/>
                  <a:gd name="connsiteY0" fmla="*/ 638355 h 1483743"/>
                  <a:gd name="connsiteX1" fmla="*/ 1319842 w 1319842"/>
                  <a:gd name="connsiteY1" fmla="*/ 638355 h 1483743"/>
                  <a:gd name="connsiteX2" fmla="*/ 1164566 w 1319842"/>
                  <a:gd name="connsiteY2" fmla="*/ 1483743 h 1483743"/>
                  <a:gd name="connsiteX3" fmla="*/ 0 w 1319842"/>
                  <a:gd name="connsiteY3" fmla="*/ 0 h 1483743"/>
                  <a:gd name="connsiteX4" fmla="*/ 638355 w 1319842"/>
                  <a:gd name="connsiteY4" fmla="*/ 69011 h 1483743"/>
                  <a:gd name="connsiteX5" fmla="*/ 1319842 w 1319842"/>
                  <a:gd name="connsiteY5" fmla="*/ 638355 h 148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19842" h="1483743">
                    <a:moveTo>
                      <a:pt x="1319842" y="638355"/>
                    </a:moveTo>
                    <a:lnTo>
                      <a:pt x="1319842" y="638355"/>
                    </a:lnTo>
                    <a:lnTo>
                      <a:pt x="1164566" y="1483743"/>
                    </a:lnTo>
                    <a:lnTo>
                      <a:pt x="0" y="0"/>
                    </a:lnTo>
                    <a:lnTo>
                      <a:pt x="638355" y="69011"/>
                    </a:lnTo>
                    <a:lnTo>
                      <a:pt x="1319842" y="638355"/>
                    </a:lnTo>
                    <a:close/>
                  </a:path>
                </a:pathLst>
              </a:custGeom>
              <a:solidFill>
                <a:srgbClr val="71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4477109" y="2820838"/>
                <a:ext cx="586597" cy="517585"/>
              </a:xfrm>
              <a:custGeom>
                <a:avLst/>
                <a:gdLst>
                  <a:gd name="connsiteX0" fmla="*/ 0 w 586597"/>
                  <a:gd name="connsiteY0" fmla="*/ 439947 h 517585"/>
                  <a:gd name="connsiteX1" fmla="*/ 500333 w 586597"/>
                  <a:gd name="connsiteY1" fmla="*/ 0 h 517585"/>
                  <a:gd name="connsiteX2" fmla="*/ 586597 w 586597"/>
                  <a:gd name="connsiteY2" fmla="*/ 517585 h 517585"/>
                  <a:gd name="connsiteX3" fmla="*/ 0 w 586597"/>
                  <a:gd name="connsiteY3" fmla="*/ 439947 h 517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597" h="517585">
                    <a:moveTo>
                      <a:pt x="0" y="439947"/>
                    </a:moveTo>
                    <a:lnTo>
                      <a:pt x="500333" y="0"/>
                    </a:lnTo>
                    <a:lnTo>
                      <a:pt x="586597" y="517585"/>
                    </a:lnTo>
                    <a:lnTo>
                      <a:pt x="0" y="439947"/>
                    </a:lnTo>
                    <a:close/>
                  </a:path>
                </a:pathLst>
              </a:custGeom>
              <a:solidFill>
                <a:srgbClr val="EB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347049" y="2794958"/>
                <a:ext cx="2260121" cy="1940944"/>
              </a:xfrm>
              <a:custGeom>
                <a:avLst/>
                <a:gdLst>
                  <a:gd name="connsiteX0" fmla="*/ 0 w 2260121"/>
                  <a:gd name="connsiteY0" fmla="*/ 0 h 1940944"/>
                  <a:gd name="connsiteX1" fmla="*/ 1112808 w 2260121"/>
                  <a:gd name="connsiteY1" fmla="*/ 491706 h 1940944"/>
                  <a:gd name="connsiteX2" fmla="*/ 2260121 w 2260121"/>
                  <a:gd name="connsiteY2" fmla="*/ 1940944 h 1940944"/>
                  <a:gd name="connsiteX3" fmla="*/ 0 w 2260121"/>
                  <a:gd name="connsiteY3" fmla="*/ 0 h 194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0121" h="1940944">
                    <a:moveTo>
                      <a:pt x="0" y="0"/>
                    </a:moveTo>
                    <a:lnTo>
                      <a:pt x="1112808" y="491706"/>
                    </a:lnTo>
                    <a:lnTo>
                      <a:pt x="2260121" y="1940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4615132" y="1544128"/>
                <a:ext cx="785004" cy="905774"/>
              </a:xfrm>
              <a:custGeom>
                <a:avLst/>
                <a:gdLst>
                  <a:gd name="connsiteX0" fmla="*/ 715993 w 785004"/>
                  <a:gd name="connsiteY0" fmla="*/ 905774 h 905774"/>
                  <a:gd name="connsiteX1" fmla="*/ 785004 w 785004"/>
                  <a:gd name="connsiteY1" fmla="*/ 0 h 905774"/>
                  <a:gd name="connsiteX2" fmla="*/ 0 w 785004"/>
                  <a:gd name="connsiteY2" fmla="*/ 483080 h 905774"/>
                  <a:gd name="connsiteX3" fmla="*/ 715993 w 785004"/>
                  <a:gd name="connsiteY3" fmla="*/ 905774 h 90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004" h="905774">
                    <a:moveTo>
                      <a:pt x="715993" y="905774"/>
                    </a:moveTo>
                    <a:lnTo>
                      <a:pt x="785004" y="0"/>
                    </a:lnTo>
                    <a:lnTo>
                      <a:pt x="0" y="483080"/>
                    </a:lnTo>
                    <a:lnTo>
                      <a:pt x="715993" y="905774"/>
                    </a:lnTo>
                    <a:close/>
                  </a:path>
                </a:pathLst>
              </a:custGeom>
              <a:solidFill>
                <a:srgbClr val="D1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" y="3107916"/>
              <a:ext cx="9144000" cy="3294560"/>
            </a:xfrm>
            <a:prstGeom prst="rect">
              <a:avLst/>
            </a:prstGeom>
            <a:solidFill>
              <a:srgbClr val="42698C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Flipping iceberg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upside-down iceberg is floating.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does the iceberg look like now?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0" y="1074515"/>
            <a:ext cx="9161881" cy="5334336"/>
            <a:chOff x="17881" y="789843"/>
            <a:chExt cx="9161881" cy="5334336"/>
          </a:xfrm>
        </p:grpSpPr>
        <p:grpSp>
          <p:nvGrpSpPr>
            <p:cNvPr id="8" name="Group 7"/>
            <p:cNvGrpSpPr/>
            <p:nvPr/>
          </p:nvGrpSpPr>
          <p:grpSpPr>
            <a:xfrm>
              <a:off x="358985" y="2216466"/>
              <a:ext cx="2045391" cy="2233318"/>
              <a:chOff x="358985" y="3139492"/>
              <a:chExt cx="2045391" cy="223331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8985" y="3139492"/>
                <a:ext cx="1675882" cy="2233318"/>
              </a:xfrm>
              <a:prstGeom prst="rect">
                <a:avLst/>
              </a:prstGeom>
            </p:spPr>
          </p:pic>
          <p:sp>
            <p:nvSpPr>
              <p:cNvPr id="3" name="Circular Arrow 2"/>
              <p:cNvSpPr/>
              <p:nvPr/>
            </p:nvSpPr>
            <p:spPr>
              <a:xfrm>
                <a:off x="732998" y="3806152"/>
                <a:ext cx="900000" cy="900000"/>
              </a:xfrm>
              <a:prstGeom prst="circularArrow">
                <a:avLst>
                  <a:gd name="adj1" fmla="val 5199"/>
                  <a:gd name="adj2" fmla="val 831530"/>
                  <a:gd name="adj3" fmla="val 8207295"/>
                  <a:gd name="adj4" fmla="val 10690617"/>
                  <a:gd name="adj5" fmla="val 10586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ight Arrow 3"/>
              <p:cNvSpPr/>
              <p:nvPr/>
            </p:nvSpPr>
            <p:spPr>
              <a:xfrm>
                <a:off x="2016435" y="4023238"/>
                <a:ext cx="387941" cy="465827"/>
              </a:xfrm>
              <a:prstGeom prst="rightArrow">
                <a:avLst/>
              </a:prstGeom>
              <a:solidFill>
                <a:srgbClr val="C0000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830996" y="789843"/>
              <a:ext cx="1675882" cy="2588047"/>
              <a:chOff x="6830996" y="1712869"/>
              <a:chExt cx="1675882" cy="2588047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6830996" y="2067598"/>
                <a:ext cx="1675882" cy="2233318"/>
              </a:xfrm>
              <a:prstGeom prst="rect">
                <a:avLst/>
              </a:prstGeom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7492095" y="1712869"/>
                <a:ext cx="3536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24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919631" y="1797718"/>
              <a:ext cx="1675882" cy="2652066"/>
              <a:chOff x="4919631" y="2720744"/>
              <a:chExt cx="1675882" cy="2652066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4919631" y="3139492"/>
                <a:ext cx="1675882" cy="2233318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5580729" y="2720744"/>
                <a:ext cx="3536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sz="24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008266" y="2013910"/>
              <a:ext cx="1675882" cy="2602911"/>
              <a:chOff x="3008266" y="2013910"/>
              <a:chExt cx="1675882" cy="2602911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3008266" y="2383503"/>
                <a:ext cx="1675882" cy="2233318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669364" y="2013910"/>
                <a:ext cx="3536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sz="24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17881" y="2809894"/>
              <a:ext cx="9161881" cy="3314285"/>
            </a:xfrm>
            <a:prstGeom prst="rect">
              <a:avLst/>
            </a:prstGeom>
            <a:solidFill>
              <a:srgbClr val="42698C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1035170" y="2501138"/>
            <a:ext cx="81088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71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71</TotalTime>
  <Words>39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2019-10-24T14:18:14Z</dcterms:created>
  <dcterms:modified xsi:type="dcterms:W3CDTF">2019-10-29T08:28:02Z</dcterms:modified>
</cp:coreProperties>
</file>